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64" r:id="rId4"/>
    <p:sldId id="273" r:id="rId5"/>
    <p:sldId id="265" r:id="rId6"/>
    <p:sldId id="266" r:id="rId7"/>
    <p:sldId id="267" r:id="rId8"/>
    <p:sldId id="268" r:id="rId9"/>
    <p:sldId id="269" r:id="rId10"/>
    <p:sldId id="272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B3FCC-9B4B-B240-925E-A750D213C282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7002A-8710-054D-8AE7-16E11109F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6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002A-8710-054D-8AE7-16E11109F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002A-8710-054D-8AE7-16E11109F3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1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EFB6-63DA-AFA2-A6ED-8B30EF619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655F0-36A6-130A-433E-9FFEF9059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0CA89-9100-395C-5230-CE18E7D4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053FD-8A83-2EC9-20DD-9680B125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C68C-5EEC-D1E7-3164-BE70296E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7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7228-A579-F188-1553-3D128C28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60E2F-A9CB-5A9C-963E-C7B29B31C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91D2-528F-F48D-31AC-A2BC35A3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F464-56CE-41BE-C4FC-CD026D8B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D6542-1D52-7AF8-9B7A-91765A6A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0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B8ACB-C11F-C453-C2E0-4E6EBF15A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08B21-D016-8BA8-8C7B-E8D69490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0728-549F-04D6-344B-AAC1E7BC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3EC09-335E-53CE-2097-084FA180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FEF2-C492-F6CF-7E81-79E5CC61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8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CED-EAEE-FE8E-8606-EB7C6D22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59C1-3317-5905-99EC-A704BE45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7CF58-2F84-A040-D22F-114598FB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8B6D0-0665-4B2E-8619-208E5A94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48574-DFB8-C871-2787-3F7528E4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7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FC2B-A88C-3B70-3D9E-3F4D632C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1E24-40B1-7D39-CC16-7E03E82F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F24AB-B2B0-DFB2-BA47-BE46C230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D3426-4F5B-12F2-2E34-67EF37DC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4DE93-1794-F857-4464-BB38153B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5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C1C6-B649-B71F-3DDA-E2432C33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D7E2-7B90-E4AE-6E45-1289C5429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5EF59-E776-4F8D-6B57-5933299E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4058B-2C52-DCC4-7752-493352E1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0A1EB-943A-7CC3-5590-314A4A93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F5BC1-3001-D095-75AB-A91D3F62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28CF-0BAF-C37F-2CE8-95ECFC2E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543A3-521A-2324-2C3B-366321A37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05100-76CC-C09D-FC43-31E17DC53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1300D-CA80-5C58-1FBC-40D4D98EF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CFDD2-BBD0-B45D-4998-AC29CC93E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EE4DE-970F-D5F4-B192-DCEA1871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00145-638B-7201-6D2D-663FCCAA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8371-5607-64C9-A20E-4020906E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6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1DE8-BC4B-D583-D9C9-50B9F549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35AAC-B9C9-0548-C6AF-1A8CBA93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59874-A1FA-4A93-0232-0051D941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B236E-5ACE-670A-2BA6-F082C777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5503C-C67F-C607-A8F7-EB249896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B6F47-6D09-5749-B7B0-B82C726F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B2DE1-6331-C7F4-68A9-9F12A04F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7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8A18-C80D-40F0-5056-9338A13A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CE46-390F-D2D9-7068-281DD2DA2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42148-3E24-CF26-269D-E8E19696A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ACC28-AC57-E8FD-65AE-D3F18785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CF56D-01F4-97D4-F426-36B1FAD3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919BB-5B55-8338-EE81-D3E4D33E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0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1083-A4F7-69D4-4FE6-BCB9541D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96DD0-768A-D185-F372-6B5E72ABB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81676-5477-AC2B-58AF-F201CDE3D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8602E-E7C4-0AA9-2D85-9A54B12E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892D9-CFF2-A7AD-1A1A-0A69F275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9965-8621-5327-EC7F-4B7FE38F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4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19575-2DAE-1676-5329-F8698A7E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C9788-D319-9064-D7C0-C88733120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84C8-70CA-2AC9-C25F-7E8A4F6D7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BB61-AEE1-8442-BF94-52FB4811F028}" type="datetimeFigureOut">
              <a:rPr lang="en-US" smtClean="0"/>
              <a:t>4/14/23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DCEB-0C11-908F-C8BE-849D8ECD0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3FEE2-709F-3FB8-2721-D8A6DAC1A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507D0-3F49-3F43-AA11-70E3019A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1CF4-8C5B-B42B-92EF-569CBCBE1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95FBA-5059-B0A9-49AD-823970D73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00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5F24-249B-B2C6-923F-47BD443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50961D3-08CB-7D87-CD04-B37750496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775300"/>
            <a:ext cx="5801784" cy="435133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C92BB2E-4621-F147-8243-A0D732A1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84" y="77530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9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8E9697-03FD-D7D2-3808-386FCF73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71268"/>
            <a:ext cx="5842000" cy="43815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D7DE76D0-65FA-2024-C6A6-3FA2DEF7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7" y="642551"/>
            <a:ext cx="6013623" cy="45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6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35811-7551-DC39-4811-430AD1D9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18A3D2-21B4-0CCB-B279-6124A9937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E12DFDB-70C3-B0B7-88FF-46F0E56E6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0" r="11141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EF2A679-244C-1B2F-9BE2-7FE82AAC1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3" r="19057"/>
          <a:stretch/>
        </p:blipFill>
        <p:spPr>
          <a:xfrm>
            <a:off x="8122918" y="2798177"/>
            <a:ext cx="3584448" cy="363931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EF8D97B-B87C-30D1-0F5E-5707F340C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7" r="18673"/>
          <a:stretch/>
        </p:blipFill>
        <p:spPr>
          <a:xfrm>
            <a:off x="4345915" y="2666017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0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6E571-A009-0174-6765-D1F42A24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4C5E71B-1AA4-5717-7457-6DEC5EC76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7391B84-640B-8BC3-D417-10634298F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3" r="19757"/>
          <a:stretch/>
        </p:blipFill>
        <p:spPr>
          <a:xfrm>
            <a:off x="4037692" y="2599364"/>
            <a:ext cx="3584448" cy="36393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69E264-4640-1033-5175-F4FD03F82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7" r="20914"/>
          <a:stretch/>
        </p:blipFill>
        <p:spPr>
          <a:xfrm>
            <a:off x="7745708" y="2599364"/>
            <a:ext cx="3584448" cy="3639312"/>
          </a:xfrm>
          <a:prstGeom prst="rect">
            <a:avLst/>
          </a:prstGeom>
        </p:spPr>
      </p:pic>
      <p:pic>
        <p:nvPicPr>
          <p:cNvPr id="5" name="Content Placeholder 4" descr="Chart, scatter chart, treemap chart&#10;&#10;Description automatically generated">
            <a:extLst>
              <a:ext uri="{FF2B5EF4-FFF2-40B4-BE49-F238E27FC236}">
                <a16:creationId xmlns:a16="http://schemas.microsoft.com/office/drawing/2014/main" id="{ECF233A8-7F06-F7E4-1D26-D0A9CFE5B4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6" r="7265"/>
          <a:stretch/>
        </p:blipFill>
        <p:spPr>
          <a:xfrm>
            <a:off x="329676" y="2579727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9836-BDCB-2DE3-D919-576AE466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E0F5BC-AFEA-15AB-9C46-CAA087B0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80" y="1690688"/>
            <a:ext cx="9449689" cy="40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5BF1-A193-CF5E-D99C-FEDE1D93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D2AB-0850-A4F1-AECB-DCEE5DD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9D20ECB-369E-40E0-032D-9DEC40B8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39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9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B03-2A82-45B2-84E2-1B6F623C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familiar detection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C6EC-FE54-6EDA-AEA2-3EE2636E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Additive network with 25 neurons: reach </a:t>
            </a:r>
            <a:r>
              <a:rPr lang="en-US" dirty="0" err="1"/>
              <a:t>R_max</a:t>
            </a:r>
            <a:r>
              <a:rPr lang="en-US" dirty="0"/>
              <a:t> = 17</a:t>
            </a:r>
          </a:p>
          <a:p>
            <a:r>
              <a:rPr lang="en-US" dirty="0"/>
              <a:t>MA network with 25,25 neurons, reach </a:t>
            </a:r>
            <a:r>
              <a:rPr lang="en-US" dirty="0" err="1"/>
              <a:t>R_max</a:t>
            </a:r>
            <a:r>
              <a:rPr lang="en-US" dirty="0"/>
              <a:t> = 17</a:t>
            </a:r>
          </a:p>
        </p:txBody>
      </p:sp>
    </p:spTree>
    <p:extLst>
      <p:ext uri="{BB962C8B-B14F-4D97-AF65-F5344CB8AC3E}">
        <p14:creationId xmlns:p14="http://schemas.microsoft.com/office/powerpoint/2010/main" val="73679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A5C3-CA40-1EF9-73FB-2FD9542C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20D74-DDF3-9B08-42B7-38A9C0B80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4583EA-4362-6E76-2510-06E583B8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4" y="1825625"/>
            <a:ext cx="6522308" cy="41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7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8214-1DC2-FBA1-DFAB-FEA30DD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67C4-AD24-751C-EA2B-410983ACC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530DD4E-C85C-B06F-43A2-E8C3543B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1" y="1839595"/>
            <a:ext cx="5828261" cy="329296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F46C745-E5AC-8E68-581C-91042399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64" y="1839595"/>
            <a:ext cx="581978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410F-CA73-7267-4693-F8FF87F8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4F6B-008B-7E22-8057-576967F70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BC083D5-61FC-221C-39B9-B9407358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3" y="2162432"/>
            <a:ext cx="5447954" cy="408596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C0FA9D-189D-5FC9-17B8-8112961C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61" y="2286000"/>
            <a:ext cx="528319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E661-A9FF-A393-E5B4-920E6A4D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327B-5A47-B86A-2F6F-6DB051DA8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07E5F8F-58FA-CBE5-59FE-C7AF7470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0" y="2019559"/>
            <a:ext cx="5596234" cy="4197178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107244E-8C9A-0404-EA2B-A0901AFB0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5399"/>
            <a:ext cx="5801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0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22B8-570B-FBD9-2043-84873CC7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E9E1-45D5-91E3-7DCE-AB46085E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7639282-7542-2450-D6A2-12D1F2F3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59" y="804558"/>
            <a:ext cx="7772400" cy="56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1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38</Words>
  <Application>Microsoft Macintosh PowerPoint</Application>
  <PresentationFormat>Widescreen</PresentationFormat>
  <Paragraphs>11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Task</vt:lpstr>
      <vt:lpstr>Network</vt:lpstr>
      <vt:lpstr>On familiar detection task</vt:lpstr>
      <vt:lpstr>Baselines</vt:lpstr>
      <vt:lpstr>Scaling</vt:lpstr>
      <vt:lpstr>Result 1</vt:lpstr>
      <vt:lpstr>Result 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al4263</dc:creator>
  <cp:lastModifiedBy>al4263</cp:lastModifiedBy>
  <cp:revision>3</cp:revision>
  <dcterms:created xsi:type="dcterms:W3CDTF">2023-04-14T18:41:50Z</dcterms:created>
  <dcterms:modified xsi:type="dcterms:W3CDTF">2023-04-14T19:33:04Z</dcterms:modified>
</cp:coreProperties>
</file>